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type="screen4x3" cy="6858000" cx="9144000"/>
  <p:notesSz cx="6858000" cy="9144000"/>
  <p:defaultTextStyle>
    <a:defPPr>
      <a:defRPr lang="en-US"/>
    </a:defPPr>
    <a:lvl1pPr algn="l" defTabSz="914400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7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tableStyles" Target="tableStyles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60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96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59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EAF463A-BC7C-46EE-9F1E-7F377CCA4891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104859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9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483448D-3A78-4528-A469-B745A65D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48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4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EAF463A-BC7C-46EE-9F1E-7F377CCA4891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104865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483448D-3A78-4528-A469-B745A65D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1048629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3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EAF463A-BC7C-46EE-9F1E-7F377CCA4891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10486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483448D-3A78-4528-A469-B745A65D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87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8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EAF463A-BC7C-46EE-9F1E-7F377CCA4891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10485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483448D-3A78-4528-A469-B745A65D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4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4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EAF463A-BC7C-46EE-9F1E-7F377CCA4891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104864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483448D-3A78-4528-A469-B745A65D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1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16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EAF463A-BC7C-46EE-9F1E-7F377CCA4891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10486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483448D-3A78-4528-A469-B745A65D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2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22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2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24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2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EAF463A-BC7C-46EE-9F1E-7F377CCA4891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104862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2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483448D-3A78-4528-A469-B745A65D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8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EAF463A-BC7C-46EE-9F1E-7F377CCA4891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104858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483448D-3A78-4528-A469-B745A65D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EAF463A-BC7C-46EE-9F1E-7F377CCA4891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104863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3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483448D-3A78-4528-A469-B745A65D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5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5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5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EAF463A-BC7C-46EE-9F1E-7F377CCA4891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104865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483448D-3A78-4528-A469-B745A65D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37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638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3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EAF463A-BC7C-46EE-9F1E-7F377CCA4891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104864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4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483448D-3A78-4528-A469-B745A65D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latinLnBrk="0" rtl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indent="-342900" latinLnBrk="0" marL="342900" rtl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indent="-285750" latinLnBrk="0" marL="742950" rtl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indent="-228600" latinLnBrk="0" marL="1143000" rtl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indent="-228600" latinLnBrk="0" marL="1600200" rtl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indent="-228600" latinLnBrk="0" marL="2057400" rtl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indent="-228600" latinLnBrk="0" marL="25146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indent="-228600" latinLnBrk="0" marL="29718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indent="-228600" latinLnBrk="0" marL="34290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indent="-228600" latinLnBrk="0" marL="38862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6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2" descr="https://i0.wp.com/alexgyver.ru/wp-content/uploads/2019/08/Gsphoto-3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 t="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/>
          <a:noFill/>
        </p:spPr>
      </p:pic>
      <p:sp>
        <p:nvSpPr>
          <p:cNvPr id="1048600" name="Заголовок 1"/>
          <p:cNvSpPr>
            <a:spLocks noGrp="1"/>
          </p:cNvSpPr>
          <p:nvPr>
            <p:ph type="ctrTitle"/>
          </p:nvPr>
        </p:nvSpPr>
        <p:spPr>
          <a:xfrm>
            <a:off x="0" y="762000"/>
            <a:ext cx="9144000" cy="1676400"/>
          </a:xfrm>
        </p:spPr>
        <p:txBody>
          <a:bodyPr>
            <a:noAutofit/>
            <a:scene3d>
              <a:camera prst="orthographicFront"/>
              <a:lightRig dir="t" rig="fla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p>
            <a:r>
              <a:rPr b="1" dirty="0" sz="7200" lang="ru-RU" smtClean="0">
                <a:solidFill>
                  <a:schemeClr val="accent3"/>
                </a:solidFill>
              </a:rPr>
              <a:t>Электронное табло</a:t>
            </a:r>
            <a:endParaRPr b="1" dirty="0" sz="7200" lang="ru-RU">
              <a:solidFill>
                <a:schemeClr val="accent3"/>
              </a:solidFill>
            </a:endParaRPr>
          </a:p>
        </p:txBody>
      </p:sp>
      <p:sp>
        <p:nvSpPr>
          <p:cNvPr id="104860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105400"/>
            <a:ext cx="6400800" cy="1752600"/>
          </a:xfrm>
        </p:spPr>
        <p:txBody>
          <a:bodyPr>
            <a:normAutofit fontScale="96875" lnSpcReduction="20000"/>
            <a:scene3d>
              <a:camera prst="orthographicFront"/>
              <a:lightRig dir="t" rig="sof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p>
            <a:r>
              <a:rPr b="1" dirty="0" lang="ru-RU" spc="150" smtClean="0">
                <a:ln w="11430"/>
                <a:solidFill>
                  <a:srgbClr val="F8F8F8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</a:rPr>
              <a:t>Выполнили студенты 3 курса </a:t>
            </a:r>
            <a:r>
              <a:rPr b="1" lang="ru-RU" spc="150" smtClean="0">
                <a:ln w="11430"/>
                <a:solidFill>
                  <a:srgbClr val="F8F8F8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</a:rPr>
              <a:t>ЛФ ПНИПУ группы </a:t>
            </a:r>
            <a:r>
              <a:rPr b="1" dirty="0" lang="ru-RU" spc="150" smtClean="0">
                <a:ln w="11430"/>
                <a:solidFill>
                  <a:srgbClr val="F8F8F8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</a:rPr>
              <a:t>ЭВТ-17-1б:</a:t>
            </a:r>
          </a:p>
          <a:p>
            <a:r>
              <a:rPr b="1" dirty="0" lang="ru-RU" spc="150" smtClean="0">
                <a:ln w="11430"/>
                <a:solidFill>
                  <a:srgbClr val="F8F8F8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</a:rPr>
              <a:t>Застава Ю.А., </a:t>
            </a:r>
            <a:r>
              <a:rPr b="1" dirty="0" lang="ru-RU" spc="150" err="1" smtClean="0">
                <a:ln w="11430"/>
                <a:solidFill>
                  <a:srgbClr val="F8F8F8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</a:rPr>
              <a:t>Герко</a:t>
            </a:r>
            <a:r>
              <a:rPr b="1" dirty="0" lang="ru-RU" spc="150" smtClean="0">
                <a:ln w="11430"/>
                <a:solidFill>
                  <a:srgbClr val="F8F8F8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</a:rPr>
              <a:t> Е.Н., </a:t>
            </a:r>
            <a:r>
              <a:rPr b="1" dirty="0" lang="ru-RU" spc="150" err="1" smtClean="0">
                <a:ln w="11430"/>
                <a:solidFill>
                  <a:srgbClr val="F8F8F8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</a:rPr>
              <a:t>Старогородцев</a:t>
            </a:r>
            <a:r>
              <a:rPr b="1" dirty="0" lang="ru-RU" spc="150" smtClean="0">
                <a:ln w="11430"/>
                <a:solidFill>
                  <a:srgbClr val="F8F8F8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</a:rPr>
              <a:t> А.Д., Носков С.А.</a:t>
            </a:r>
            <a:endParaRPr b="1" dirty="0" lang="ru-RU" spc="150">
              <a:ln w="11430"/>
              <a:solidFill>
                <a:srgbClr val="F8F8F8"/>
              </a:solidFill>
              <a:effectLst>
                <a:outerShdw algn="tl" blurRad="25400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ru-RU" smtClean="0"/>
              <a:t>Работа устройства</a:t>
            </a:r>
            <a:endParaRPr dirty="0" lang="ru-RU"/>
          </a:p>
        </p:txBody>
      </p:sp>
      <p:pic>
        <p:nvPicPr>
          <p:cNvPr id="2097153" name="Picture 3"/>
          <p:cNvPicPr>
            <a:picLocks noChangeAspect="1" noGrp="1" noChangeArrowheads="1"/>
          </p:cNvPicPr>
          <p:nvPr>
            <p:ph idx="1"/>
          </p:nvPr>
        </p:nvPicPr>
        <p:blipFill>
          <a:blip xmlns:r="http://schemas.openxmlformats.org/officeDocument/2006/relationships" r:embed="rId1"/>
          <a:srcRect t="13469" r="1051" b="10266"/>
          <a:stretch>
            <a:fillRect/>
          </a:stretch>
        </p:blipFill>
        <p:spPr bwMode="auto">
          <a:xfrm>
            <a:off x="0" y="1828800"/>
            <a:ext cx="9144000" cy="396240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ru-RU" smtClean="0"/>
              <a:t>Выводы</a:t>
            </a:r>
            <a:endParaRPr dirty="0" lang="ru-RU"/>
          </a:p>
        </p:txBody>
      </p:sp>
      <p:sp>
        <p:nvSpPr>
          <p:cNvPr id="1048592" name="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ru-RU" smtClean="0"/>
              <a:t>В ходе данной работы были получены знания и навыки при работе с электронными устройствами, а так же с АРДУИНО;</a:t>
            </a:r>
          </a:p>
          <a:p>
            <a:r>
              <a:rPr dirty="0" lang="ru-RU" smtClean="0"/>
              <a:t>Данное устройство собранно и работает;</a:t>
            </a:r>
          </a:p>
          <a:p>
            <a:r>
              <a:rPr dirty="0" lang="ru-RU" smtClean="0"/>
              <a:t>Аналогичные устройства можно собирать и использовать в дальнейшем для различных нужд университета и не только.</a:t>
            </a:r>
            <a:endParaRPr dirty="0"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 l="15709" r="14840"/>
          <a:stretch>
            <a:fillRect/>
          </a:stretch>
        </p:blipFill>
        <p:spPr bwMode="auto">
          <a:xfrm>
            <a:off x="0" y="0"/>
            <a:ext cx="9144000" cy="6847114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48585" name="Заголовок 3"/>
          <p:cNvSpPr>
            <a:spLocks noGrp="1"/>
          </p:cNvSpPr>
          <p:nvPr>
            <p:ph type="title"/>
          </p:nvPr>
        </p:nvSpPr>
        <p:spPr>
          <a:xfrm>
            <a:off x="609600" y="1371600"/>
            <a:ext cx="8229600" cy="1143000"/>
          </a:xfrm>
        </p:spPr>
        <p:txBody>
          <a:bodyPr/>
          <a:p>
            <a:r>
              <a:rPr dirty="0" lang="ru-RU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</a:rPr>
              <a:t>Спасибо за внимание</a:t>
            </a:r>
            <a:endParaRPr dirty="0"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algn="tl" blurRad="63500" dir="3600000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ru-RU" smtClean="0"/>
              <a:t>Что это?</a:t>
            </a:r>
            <a:endParaRPr dirty="0" lang="ru-RU"/>
          </a:p>
        </p:txBody>
      </p:sp>
      <p:sp>
        <p:nvSpPr>
          <p:cNvPr id="1048603" name="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ru-RU" smtClean="0"/>
              <a:t>проектируемое изделие представляет собой аппаратно-программный комплекс, предназначенный для отображения текстовой информации в виде бегущей строки, управляемый через телефон на платформе "</a:t>
            </a:r>
            <a:r>
              <a:rPr dirty="0" lang="ru-RU" err="1" smtClean="0"/>
              <a:t>андроид</a:t>
            </a:r>
            <a:r>
              <a:rPr dirty="0" lang="ru-RU" smtClean="0"/>
              <a:t>" при помощи "</a:t>
            </a:r>
            <a:r>
              <a:rPr dirty="0" lang="ru-RU" err="1" smtClean="0"/>
              <a:t>блютуз</a:t>
            </a:r>
            <a:r>
              <a:rPr dirty="0" lang="ru-RU" smtClean="0"/>
              <a:t>". Данное устройство нужно для спортивного зала учебного заведения "ЛФ ПНИПУ".</a:t>
            </a:r>
          </a:p>
          <a:p>
            <a:endParaRPr dirty="0"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ru-RU" smtClean="0"/>
              <a:t>Актуальность</a:t>
            </a:r>
            <a:endParaRPr dirty="0" lang="ru-RU"/>
          </a:p>
        </p:txBody>
      </p:sp>
      <p:sp>
        <p:nvSpPr>
          <p:cNvPr id="1048605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87500" lnSpcReduction="10000"/>
          </a:bodyPr>
          <a:p>
            <a:r>
              <a:rPr dirty="0" lang="ru-RU" smtClean="0"/>
              <a:t>В </a:t>
            </a:r>
            <a:r>
              <a:rPr dirty="0" lang="ru-RU" smtClean="0"/>
              <a:t>нашем учебном заведении в спортивном зале кроме занятий физической культуры проводятся различные мероприятия. В рамках нашего учебного заведения табло может  выводить информацию на себя в виде бегущей строки, например: счет при игре, важную информацию, рекламу различных проектов и мероприятий нашего вуза и </a:t>
            </a:r>
            <a:r>
              <a:rPr dirty="0" lang="ru-RU" err="1" smtClean="0"/>
              <a:t>тд</a:t>
            </a:r>
            <a:r>
              <a:rPr dirty="0" lang="ru-RU" smtClean="0"/>
              <a:t>. Данное устройство не ограничивается применением в спортивном зале, а так же может быть задействовано в других мероприятиях и помещениях на усмотрение работников вуза.</a:t>
            </a:r>
            <a:endParaRPr dirty="0"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ru-RU" smtClean="0"/>
              <a:t>Реализация</a:t>
            </a:r>
            <a:endParaRPr dirty="0" lang="ru-RU"/>
          </a:p>
        </p:txBody>
      </p:sp>
      <p:sp>
        <p:nvSpPr>
          <p:cNvPr id="1048607" name="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ru-RU" smtClean="0"/>
              <a:t>Само табло состоит из:</a:t>
            </a:r>
          </a:p>
          <a:p>
            <a:pPr>
              <a:buFont typeface="Wingdings" pitchFamily="2" charset="2"/>
              <a:buChar char="ü"/>
            </a:pPr>
            <a:r>
              <a:rPr dirty="0" lang="en-US" smtClean="0"/>
              <a:t> </a:t>
            </a:r>
            <a:r>
              <a:rPr dirty="0" lang="ru-RU" smtClean="0"/>
              <a:t>Контроллер </a:t>
            </a:r>
            <a:r>
              <a:rPr dirty="0" lang="en-US" err="1" smtClean="0"/>
              <a:t>Arduino</a:t>
            </a:r>
            <a:r>
              <a:rPr dirty="0" lang="en-US" smtClean="0"/>
              <a:t> </a:t>
            </a:r>
            <a:r>
              <a:rPr dirty="0" lang="en-US" smtClean="0"/>
              <a:t>NANO</a:t>
            </a:r>
            <a:endParaRPr dirty="0" lang="ru-RU" smtClean="0"/>
          </a:p>
          <a:p>
            <a:pPr>
              <a:buFont typeface="Wingdings" pitchFamily="2" charset="2"/>
              <a:buChar char="ü"/>
            </a:pPr>
            <a:r>
              <a:rPr dirty="0" lang="ru-RU" smtClean="0"/>
              <a:t> Блок питания на 5 </a:t>
            </a:r>
            <a:r>
              <a:rPr dirty="0" lang="ru-RU" smtClean="0"/>
              <a:t>вольт</a:t>
            </a:r>
          </a:p>
          <a:p>
            <a:pPr>
              <a:buFont typeface="Wingdings" pitchFamily="2" charset="2"/>
              <a:buChar char="ü"/>
            </a:pPr>
            <a:r>
              <a:rPr dirty="0" lang="ru-RU" smtClean="0"/>
              <a:t> </a:t>
            </a:r>
            <a:r>
              <a:rPr dirty="0" lang="ru-RU" err="1" smtClean="0"/>
              <a:t>Блютуз</a:t>
            </a:r>
            <a:r>
              <a:rPr dirty="0" lang="ru-RU" smtClean="0"/>
              <a:t> модуль </a:t>
            </a:r>
            <a:endParaRPr dirty="0" lang="ru-RU" smtClean="0"/>
          </a:p>
          <a:p>
            <a:pPr>
              <a:buFont typeface="Wingdings" pitchFamily="2" charset="2"/>
              <a:buChar char="ü"/>
            </a:pPr>
            <a:r>
              <a:rPr dirty="0" lang="ru-RU" smtClean="0"/>
              <a:t> </a:t>
            </a:r>
            <a:r>
              <a:rPr dirty="0" lang="ru-RU" smtClean="0"/>
              <a:t>Управляемая светодиодная лента</a:t>
            </a:r>
          </a:p>
          <a:p>
            <a:pPr>
              <a:buFont typeface="Wingdings" pitchFamily="2" charset="2"/>
              <a:buChar char="ü"/>
            </a:pPr>
            <a:r>
              <a:rPr dirty="0" lang="ru-RU" smtClean="0"/>
              <a:t> </a:t>
            </a:r>
            <a:r>
              <a:rPr dirty="0" lang="ru-RU" smtClean="0"/>
              <a:t>Каркас</a:t>
            </a:r>
            <a:endParaRPr dirty="0" lang="ru-RU" smtClean="0"/>
          </a:p>
          <a:p>
            <a:pPr>
              <a:buFont typeface="Wingdings" pitchFamily="2" charset="2"/>
              <a:buChar char="ü"/>
            </a:pPr>
            <a:endParaRPr dirty="0"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ru-RU" smtClean="0"/>
              <a:t>Схема проекта</a:t>
            </a:r>
            <a:endParaRPr dirty="0" lang="ru-RU"/>
          </a:p>
        </p:txBody>
      </p:sp>
      <p:pic>
        <p:nvPicPr>
          <p:cNvPr id="2097156" name="Picture 2" descr="https://i0.wp.com/alexgyver.ru/wp-content/uploads/2019/08/scheme0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/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ru-RU" smtClean="0"/>
              <a:t>Схема пайки адресной ленты</a:t>
            </a:r>
            <a:endParaRPr dirty="0" lang="ru-RU"/>
          </a:p>
        </p:txBody>
      </p:sp>
      <p:pic>
        <p:nvPicPr>
          <p:cNvPr id="2097157" name="Picture 2" descr="https://i0.wp.com/alexgyver.ru/wp-content/uploads/2019/08/scheme1-2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 t="9629"/>
          <a:stretch>
            <a:fillRect/>
          </a:stretch>
        </p:blipFill>
        <p:spPr bwMode="auto">
          <a:xfrm>
            <a:off x="0" y="1676400"/>
            <a:ext cx="9144000" cy="4648201"/>
          </a:xfrm>
          <a:prstGeom prst="rect"/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ru-RU" smtClean="0"/>
              <a:t>Принцип работы</a:t>
            </a:r>
            <a:endParaRPr dirty="0" lang="ru-RU"/>
          </a:p>
        </p:txBody>
      </p:sp>
      <p:sp>
        <p:nvSpPr>
          <p:cNvPr id="1048611" name="Содержимое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525963"/>
          </a:xfrm>
        </p:spPr>
        <p:txBody>
          <a:bodyPr>
            <a:normAutofit fontScale="96875" lnSpcReduction="20000"/>
          </a:bodyPr>
          <a:p>
            <a:r>
              <a:rPr dirty="0" lang="ru-RU" smtClean="0"/>
              <a:t>Спаянная лента представляет собой матрицу, которая и будет экраном. Работает она от 3 проводов( +, -, управление). </a:t>
            </a:r>
          </a:p>
          <a:p>
            <a:r>
              <a:rPr dirty="0" lang="ru-RU" smtClean="0"/>
              <a:t>Управление подсоединяется к контроллеру , провода для питания подсоединяются к блоку питания и к контроллеру с </a:t>
            </a:r>
            <a:r>
              <a:rPr dirty="0" lang="ru-RU" err="1" smtClean="0"/>
              <a:t>блютус</a:t>
            </a:r>
            <a:r>
              <a:rPr dirty="0" lang="ru-RU" smtClean="0"/>
              <a:t> модулем(команды выполняются за счет кода загруженного в контроллер).</a:t>
            </a:r>
          </a:p>
          <a:p>
            <a:r>
              <a:rPr dirty="0" lang="ru-RU" smtClean="0"/>
              <a:t>После того как будет подключено питание мы через </a:t>
            </a:r>
            <a:r>
              <a:rPr dirty="0" lang="ru-RU" err="1" smtClean="0"/>
              <a:t>блютус</a:t>
            </a:r>
            <a:r>
              <a:rPr dirty="0" lang="ru-RU" smtClean="0"/>
              <a:t> модуль сможем задать текст который будет виден на экране.</a:t>
            </a:r>
            <a:endParaRPr dirty="0"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ru-RU" smtClean="0"/>
              <a:t>Сборка матрицы</a:t>
            </a:r>
            <a:endParaRPr dirty="0" lang="ru-RU"/>
          </a:p>
        </p:txBody>
      </p:sp>
      <p:sp>
        <p:nvSpPr>
          <p:cNvPr id="1048613" name="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/>
          </a:p>
        </p:txBody>
      </p:sp>
      <p:pic>
        <p:nvPicPr>
          <p:cNvPr id="2097158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 l="4167" t="8103" r="10000" b="8893"/>
          <a:stretch>
            <a:fillRect/>
          </a:stretch>
        </p:blipFill>
        <p:spPr bwMode="auto">
          <a:xfrm>
            <a:off x="-53067" y="2697578"/>
            <a:ext cx="9250136" cy="502920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ru-RU" smtClean="0"/>
              <a:t>Сборка контроллера</a:t>
            </a:r>
            <a:endParaRPr dirty="0" lang="ru-RU"/>
          </a:p>
        </p:txBody>
      </p:sp>
      <p:pic>
        <p:nvPicPr>
          <p:cNvPr id="2097154" name="Picture 2"/>
          <p:cNvPicPr>
            <a:picLocks noChangeAspect="1" noGrp="1" noChangeArrowheads="1"/>
          </p:cNvPicPr>
          <p:nvPr>
            <p:ph idx="1"/>
          </p:nvPr>
        </p:nvPicPr>
        <p:blipFill>
          <a:blip xmlns:r="http://schemas.openxmlformats.org/officeDocument/2006/relationships" r:embed="rId1"/>
          <a:srcRect l="13252" b="8219"/>
          <a:stretch>
            <a:fillRect/>
          </a:stretch>
        </p:blipFill>
        <p:spPr bwMode="auto">
          <a:xfrm>
            <a:off x="228600" y="1295400"/>
            <a:ext cx="8838955" cy="525780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ScaleCrop>0</ScaleCrop>
  <LinksUpToDate>0</LinksUpToDate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Электронное табло</dc:title>
  <dc:creator>Застава Юрий</dc:creator>
  <cp:lastModifiedBy>1</cp:lastModifiedBy>
  <dcterms:created xsi:type="dcterms:W3CDTF">2020-06-15T13:22:08Z</dcterms:created>
  <dcterms:modified xsi:type="dcterms:W3CDTF">2020-06-16T12:33:47Z</dcterms:modified>
</cp:coreProperties>
</file>