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69" r:id="rId4"/>
    <p:sldId id="304" r:id="rId5"/>
    <p:sldId id="259" r:id="rId6"/>
    <p:sldId id="263" r:id="rId7"/>
    <p:sldId id="264" r:id="rId8"/>
    <p:sldId id="265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B3BE3B-CC71-43D2-9F6D-7B673D6C46B8}">
          <p14:sldIdLst>
            <p14:sldId id="256"/>
            <p14:sldId id="257"/>
            <p14:sldId id="269"/>
            <p14:sldId id="304"/>
            <p14:sldId id="259"/>
            <p14:sldId id="263"/>
            <p14:sldId id="264"/>
            <p14:sldId id="265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1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4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1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6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8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9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4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4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8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1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5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3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5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96C57-3CCA-4A80-AEA7-9C10BABAF94D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43BEF0-E8D3-46E8-B7E8-2CA38F383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2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610" y="91901"/>
            <a:ext cx="11552779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науки 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высшего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Лысьвенский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федерального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бюджетного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высшего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Пермский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политехнический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7A57E2-CC35-4FAF-84B8-20C9DDAE0355}"/>
              </a:ext>
            </a:extLst>
          </p:cNvPr>
          <p:cNvSpPr/>
          <p:nvPr/>
        </p:nvSpPr>
        <p:spPr>
          <a:xfrm>
            <a:off x="2318994" y="1545199"/>
            <a:ext cx="7560297" cy="38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Региональная выставка научно-технического творчества молодёжи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штампа для изготовления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Хомут»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группы ОМД-15-1боз				Шабалин Дмитрий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CEDEFA-6BD1-41E4-B4E9-36704C895E96}"/>
              </a:ext>
            </a:extLst>
          </p:cNvPr>
          <p:cNvSpPr/>
          <p:nvPr/>
        </p:nvSpPr>
        <p:spPr>
          <a:xfrm>
            <a:off x="2318994" y="6122491"/>
            <a:ext cx="756029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Лысьва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5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077692A-5735-4BAA-AFCC-619E67493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99" y="0"/>
            <a:ext cx="9690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8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D8C6F6-0468-495C-8230-6335A1C6A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" y="122550"/>
            <a:ext cx="4696506" cy="663647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F22E4B7-9006-424B-B21B-95C6188A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65" y="122550"/>
            <a:ext cx="4700637" cy="66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CE26BA-99CB-49A0-81C3-DFECEEDA7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67249"/>
            <a:ext cx="9477745" cy="67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74FCE18-E1B1-4084-8D9A-2845F06E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9" y="53900"/>
            <a:ext cx="9539926" cy="67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037493-0899-4DC1-8F32-4845FDC4A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87272"/>
            <a:ext cx="9473939" cy="67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6A456A-0C97-48BF-990B-93929C14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87272"/>
            <a:ext cx="9436232" cy="6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2907B0-B2B5-4727-9762-1AA18C63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47" y="120644"/>
            <a:ext cx="9398524" cy="6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2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69303"/>
            <a:ext cx="10364451" cy="94268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Варианты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812910"/>
            <a:ext cx="10363826" cy="4463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Применение в лабораторном практикуме по дисциплинам лаборатории:</a:t>
            </a:r>
          </a:p>
          <a:p>
            <a:pPr lvl="0"/>
            <a:r>
              <a:rPr lang="ru-RU" dirty="0"/>
              <a:t>Основы технологических процессов обработки металлов давлением;</a:t>
            </a:r>
          </a:p>
          <a:p>
            <a:pPr lvl="0"/>
            <a:r>
              <a:rPr lang="ru-RU" dirty="0"/>
              <a:t>Технология кузнечно-штамповочного производства;</a:t>
            </a:r>
          </a:p>
          <a:p>
            <a:pPr lvl="0"/>
            <a:r>
              <a:rPr lang="ru-RU" dirty="0"/>
              <a:t>Технологические процессы в машиностроении;</a:t>
            </a:r>
          </a:p>
          <a:p>
            <a:pPr lvl="0"/>
            <a:r>
              <a:rPr lang="ru-RU" dirty="0"/>
              <a:t>Материаловедение и технология конструкционных материалов;</a:t>
            </a:r>
          </a:p>
          <a:p>
            <a:pPr lvl="0"/>
            <a:r>
              <a:rPr lang="ru-RU" dirty="0"/>
              <a:t>НИРС</a:t>
            </a:r>
          </a:p>
          <a:p>
            <a:pPr lvl="0"/>
            <a:r>
              <a:rPr lang="ru-RU" dirty="0"/>
              <a:t>Выпускная квалификационная работа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59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8180"/>
            <a:ext cx="9601196" cy="790109"/>
          </a:xfrm>
        </p:spPr>
        <p:txBody>
          <a:bodyPr/>
          <a:lstStyle/>
          <a:p>
            <a:r>
              <a:rPr lang="ru-RU" dirty="0"/>
              <a:t>Актуальность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68544"/>
            <a:ext cx="10363826" cy="4122655"/>
          </a:xfrm>
        </p:spPr>
        <p:txBody>
          <a:bodyPr/>
          <a:lstStyle/>
          <a:p>
            <a:r>
              <a:rPr lang="ru-RU" dirty="0"/>
              <a:t>Разработка дает возможность наглядного изучения конструкции штамповой оснастки при изучении дисциплин Оборудование цехов обработки металлов давлением, Технология </a:t>
            </a:r>
            <a:r>
              <a:rPr lang="ru-RU" dirty="0" err="1"/>
              <a:t>кухнечно</a:t>
            </a:r>
            <a:r>
              <a:rPr lang="ru-RU" dirty="0"/>
              <a:t>-штамповочного производства и др. </a:t>
            </a:r>
          </a:p>
          <a:p>
            <a:r>
              <a:rPr lang="ru-RU" dirty="0"/>
              <a:t>Разработан комплект чертежей штамповой оснастки в качестве примера при подготовке курсового проекта по Технологии </a:t>
            </a:r>
            <a:r>
              <a:rPr lang="ru-RU" dirty="0" err="1"/>
              <a:t>кухнечно</a:t>
            </a:r>
            <a:r>
              <a:rPr lang="ru-RU" dirty="0"/>
              <a:t>-штамповочного производств.</a:t>
            </a:r>
          </a:p>
          <a:p>
            <a:r>
              <a:rPr lang="ru-RU" dirty="0"/>
              <a:t>Изготовлена штамповая оснастка для визуализации процесса изготовления детали</a:t>
            </a:r>
          </a:p>
        </p:txBody>
      </p:sp>
    </p:spTree>
    <p:extLst>
      <p:ext uri="{BB962C8B-B14F-4D97-AF65-F5344CB8AC3E}">
        <p14:creationId xmlns:p14="http://schemas.microsoft.com/office/powerpoint/2010/main" val="62077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0A61CBC-7694-454A-957E-D1C78379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8961"/>
          </a:xfrm>
        </p:spPr>
        <p:txBody>
          <a:bodyPr/>
          <a:lstStyle/>
          <a:p>
            <a:r>
              <a:rPr lang="ru-RU" dirty="0"/>
              <a:t>Цель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Проектирование штамповой оснастки для изготовления детали Хомут.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marL="457200" indent="-457200">
              <a:buAutoNum type="arabicParenR"/>
            </a:pPr>
            <a:r>
              <a:rPr lang="ru-RU" dirty="0"/>
              <a:t>Разработать комплект конструкторской документации;</a:t>
            </a:r>
          </a:p>
          <a:p>
            <a:pPr marL="457200" indent="-457200">
              <a:buAutoNum type="arabicParenR"/>
            </a:pPr>
            <a:r>
              <a:rPr lang="ru-RU" dirty="0"/>
              <a:t>Изготовить комплект штамповой оснастки.</a:t>
            </a:r>
          </a:p>
        </p:txBody>
      </p:sp>
    </p:spTree>
    <p:extLst>
      <p:ext uri="{BB962C8B-B14F-4D97-AF65-F5344CB8AC3E}">
        <p14:creationId xmlns:p14="http://schemas.microsoft.com/office/powerpoint/2010/main" val="198421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650" y="852533"/>
            <a:ext cx="6763823" cy="1325563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/>
              <a:t>Практическая направленность </a:t>
            </a:r>
            <a:br>
              <a:rPr lang="ru-RU" dirty="0"/>
            </a:br>
            <a:r>
              <a:rPr lang="ru-RU" dirty="0"/>
              <a:t>и применимость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4911" y="2516956"/>
            <a:ext cx="9756743" cy="3488511"/>
          </a:xfrm>
        </p:spPr>
        <p:txBody>
          <a:bodyPr>
            <a:normAutofit/>
          </a:bodyPr>
          <a:lstStyle/>
          <a:p>
            <a:r>
              <a:rPr lang="ru-RU" dirty="0"/>
              <a:t>Штамп предназначен для изготовления детали Хомут методом листовой штамповки.</a:t>
            </a:r>
          </a:p>
          <a:p>
            <a:r>
              <a:rPr lang="ru-RU" dirty="0"/>
              <a:t>Спроектированный штамп будет применяться: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для проведения лабораторных работ по спец. дисциплинам направления 22.03.02 Металлургия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качестве примера при подготовке курсового проекта и ВКР направления 22.03.02 Металлургия профиль Обработка металлов давлением.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414" y="6881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Объект исследования:</a:t>
            </a:r>
            <a:br>
              <a:rPr lang="ru-RU" dirty="0"/>
            </a:br>
            <a:r>
              <a:rPr lang="ru-RU" dirty="0"/>
              <a:t>штамп</a:t>
            </a:r>
          </a:p>
        </p:txBody>
      </p:sp>
      <p:pic>
        <p:nvPicPr>
          <p:cNvPr id="4" name="Объект 3" descr="Изображение выглядит как внутренний, сидит, маленьки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48ABF7-B4BE-485D-AC8C-E44A711C1B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17786" b="2064"/>
          <a:stretch/>
        </p:blipFill>
        <p:spPr>
          <a:xfrm>
            <a:off x="1442301" y="2569795"/>
            <a:ext cx="4147794" cy="303904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C677A4-63E6-4B8D-9A55-DFD78F356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t="16621" r="21726" b="16696"/>
          <a:stretch/>
        </p:blipFill>
        <p:spPr>
          <a:xfrm>
            <a:off x="6684605" y="2013720"/>
            <a:ext cx="4065094" cy="2320273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робка, стол, мужчина, часы&#10;&#10;Автоматически созданное описание">
            <a:extLst>
              <a:ext uri="{FF2B5EF4-FFF2-40B4-BE49-F238E27FC236}">
                <a16:creationId xmlns:a16="http://schemas.microsoft.com/office/drawing/2014/main" id="{B1B0CA94-5BE9-40EB-9E1E-FC2C6084D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16143" r="13758" b="21681"/>
          <a:stretch/>
        </p:blipFill>
        <p:spPr>
          <a:xfrm>
            <a:off x="6684605" y="4518875"/>
            <a:ext cx="4065094" cy="16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8B55D2-BDC8-43CC-B6CB-1496D24A7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399211"/>
          </a:xfrm>
        </p:spPr>
        <p:txBody>
          <a:bodyPr/>
          <a:lstStyle/>
          <a:p>
            <a:r>
              <a:rPr lang="ru-RU" dirty="0"/>
              <a:t>Комплект конструкторской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6624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F41806A-781D-4862-A0CB-662B981890F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22" y="110005"/>
            <a:ext cx="4713288" cy="667067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BEC029-8701-4A17-A094-64611C40B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90" y="126348"/>
            <a:ext cx="4713288" cy="66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8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C5A4FDB-DD1C-4671-A6E6-65E7FE2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79" y="198854"/>
            <a:ext cx="9157997" cy="64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E84FE10-ED19-4FA9-95A1-57BA82FE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54" y="0"/>
            <a:ext cx="968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49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421</TotalTime>
  <Words>224</Words>
  <Application>Microsoft Office PowerPoint</Application>
  <PresentationFormat>Широкоэкранный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Garamond</vt:lpstr>
      <vt:lpstr>Times New Roman</vt:lpstr>
      <vt:lpstr>Wingdings</vt:lpstr>
      <vt:lpstr>Натуральные материалы</vt:lpstr>
      <vt:lpstr>Презентация PowerPoint</vt:lpstr>
      <vt:lpstr>Актуальность работы</vt:lpstr>
      <vt:lpstr>Цель и задачи проекта</vt:lpstr>
      <vt:lpstr>Практическая направленность  и применимость</vt:lpstr>
      <vt:lpstr>Объект исследования: штамп</vt:lpstr>
      <vt:lpstr>Комплект конструкторской документации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реализации проекта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Николай Гусельников</cp:lastModifiedBy>
  <cp:revision>21</cp:revision>
  <dcterms:created xsi:type="dcterms:W3CDTF">2019-05-15T03:42:05Z</dcterms:created>
  <dcterms:modified xsi:type="dcterms:W3CDTF">2020-06-22T15:08:17Z</dcterms:modified>
</cp:coreProperties>
</file>