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58" r:id="rId5"/>
    <p:sldId id="261" r:id="rId6"/>
    <p:sldId id="260" r:id="rId7"/>
    <p:sldId id="259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chportal.ru/den_pobedy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vmuzey.com/event/lysva-gorod-trudovoy-doblesti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772400" cy="1828800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Организация мероприятий,</a:t>
            </a:r>
            <a:br>
              <a:rPr lang="ru-RU" sz="3600" dirty="0"/>
            </a:br>
            <a:r>
              <a:rPr lang="ru-RU" sz="3600" dirty="0"/>
              <a:t>посвящённых Дню Победы, для академических групп ЛФ ПНИПУ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3929066"/>
            <a:ext cx="7772400" cy="2236238"/>
          </a:xfrm>
        </p:spPr>
        <p:txBody>
          <a:bodyPr/>
          <a:lstStyle/>
          <a:p>
            <a:pPr algn="ctr"/>
            <a:r>
              <a:rPr lang="ru-RU" b="1" dirty="0"/>
              <a:t>Рекомендации для кураторов и классных руководителей</a:t>
            </a:r>
          </a:p>
          <a:p>
            <a:pPr algn="ctr"/>
            <a:endParaRPr lang="ru-RU" b="1" dirty="0"/>
          </a:p>
          <a:p>
            <a:r>
              <a:rPr lang="ru-RU" sz="2000" dirty="0" smtClean="0"/>
              <a:t>Ведущий </a:t>
            </a:r>
            <a:r>
              <a:rPr lang="ru-RU" sz="2000" dirty="0"/>
              <a:t>специалист по ВВР </a:t>
            </a:r>
          </a:p>
          <a:p>
            <a:r>
              <a:rPr lang="ru-RU" sz="2000" dirty="0"/>
              <a:t>Баландина А.А.</a:t>
            </a:r>
            <a:endParaRPr lang="ru-RU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00042"/>
            <a:ext cx="1768280" cy="633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7429552" cy="785818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ПАРАД ПОБЕДЫ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4071966" cy="4786346"/>
          </a:xfrm>
        </p:spPr>
        <p:txBody>
          <a:bodyPr/>
          <a:lstStyle/>
          <a:p>
            <a:r>
              <a:rPr lang="ru-RU" sz="2000" dirty="0"/>
              <a:t>9 мая в 12.00 на площади ЛКДЦ состоится традиционный Парад Победы!</a:t>
            </a:r>
          </a:p>
          <a:p>
            <a:pPr>
              <a:buNone/>
            </a:pPr>
            <a:endParaRPr lang="ru-RU" sz="2000" dirty="0"/>
          </a:p>
          <a:p>
            <a:r>
              <a:rPr lang="ru-RU" sz="2000" dirty="0"/>
              <a:t>От ЛФ ПНИПУ будет принимать участие колонна из 21 человека, студентов, в том числе и тех, кто уже отслужил в армии РФ</a:t>
            </a:r>
          </a:p>
          <a:p>
            <a:pPr>
              <a:buNone/>
            </a:pPr>
            <a:endParaRPr lang="ru-RU" sz="2000" dirty="0"/>
          </a:p>
          <a:p>
            <a:r>
              <a:rPr lang="ru-RU" sz="2000" dirty="0"/>
              <a:t>Приглашаем всех поддержать наших ребят!</a:t>
            </a:r>
          </a:p>
          <a:p>
            <a:endParaRPr lang="ru-RU" dirty="0"/>
          </a:p>
        </p:txBody>
      </p:sp>
      <p:pic>
        <p:nvPicPr>
          <p:cNvPr id="7170" name="Picture 2" descr="C:\Users\grigoreva\Desktop\gnrabt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643050"/>
            <a:ext cx="4095778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«Самый интересный классный час»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14488"/>
            <a:ext cx="8183880" cy="4187952"/>
          </a:xfrm>
        </p:spPr>
        <p:txBody>
          <a:bodyPr>
            <a:normAutofit/>
          </a:bodyPr>
          <a:lstStyle/>
          <a:p>
            <a:r>
              <a:rPr lang="ru-RU" sz="2000" dirty="0"/>
              <a:t>Каждому классному руководителю и куратору </a:t>
            </a:r>
            <a:r>
              <a:rPr lang="ru-RU" sz="2000" dirty="0" smtClean="0"/>
              <a:t> </a:t>
            </a:r>
            <a:r>
              <a:rPr lang="ru-RU" sz="2000" dirty="0"/>
              <a:t>предлагаем выбрать любые из перечисленных мероприятий к Дню Победы, </a:t>
            </a:r>
            <a:r>
              <a:rPr lang="ru-RU" sz="2000" dirty="0" smtClean="0"/>
              <a:t>которые </a:t>
            </a:r>
            <a:r>
              <a:rPr lang="ru-RU" sz="2000" dirty="0"/>
              <a:t>хотели бы провести и посетить вместе со своей группой</a:t>
            </a:r>
          </a:p>
          <a:p>
            <a:pPr>
              <a:buNone/>
            </a:pPr>
            <a:endParaRPr lang="ru-RU" sz="2000" dirty="0"/>
          </a:p>
          <a:p>
            <a:r>
              <a:rPr lang="ru-RU" sz="2000" dirty="0"/>
              <a:t>До 15 мая 2023 необходимо предоставить отчёт о проделанной работе с фотографиями (ведущему специалисту по ВВР Баландиной Анастасии Александровне)</a:t>
            </a:r>
          </a:p>
          <a:p>
            <a:pPr>
              <a:buNone/>
            </a:pPr>
            <a:endParaRPr lang="ru-RU" sz="2000" dirty="0"/>
          </a:p>
          <a:p>
            <a:r>
              <a:rPr lang="ru-RU" sz="2000" dirty="0"/>
              <a:t>Самые интересные «Классные часы» </a:t>
            </a:r>
            <a:r>
              <a:rPr lang="ru-RU" sz="2000" dirty="0" smtClean="0"/>
              <a:t>будут</a:t>
            </a:r>
            <a:r>
              <a:rPr lang="ru-RU" sz="2000" dirty="0" smtClean="0"/>
              <a:t> размещены </a:t>
            </a:r>
            <a:r>
              <a:rPr lang="ru-RU" sz="2000" dirty="0"/>
              <a:t>на сайте ЛФ ПНИПУ и в группе «</a:t>
            </a:r>
            <a:r>
              <a:rPr lang="ru-RU" sz="2000" dirty="0" err="1"/>
              <a:t>Вконтакте</a:t>
            </a:r>
            <a:r>
              <a:rPr lang="ru-RU" sz="2000" dirty="0"/>
              <a:t>»</a:t>
            </a:r>
          </a:p>
          <a:p>
            <a:endParaRPr lang="ru-RU" sz="2000" dirty="0"/>
          </a:p>
          <a:p>
            <a:endParaRPr lang="ru-RU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214554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Спасибо за внимание!</a:t>
            </a:r>
            <a:br>
              <a:rPr lang="ru-RU" dirty="0"/>
            </a:br>
            <a:r>
              <a:rPr lang="ru-RU" dirty="0"/>
              <a:t>Успехов!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Поздравляем всех с праздником, с Днём Победы!!!!</a:t>
            </a:r>
            <a:endParaRPr lang="ru-RU" dirty="0"/>
          </a:p>
        </p:txBody>
      </p:sp>
      <p:pic>
        <p:nvPicPr>
          <p:cNvPr id="1026" name="Picture 2" descr="C:\Users\grigoreva\Desktop\1647282657_69-krot-info-p-pozdravleniya-s-dnyom-pobedi-otkritki-kras-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785926"/>
            <a:ext cx="5472508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00042"/>
            <a:ext cx="7429552" cy="642918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Утверждённый план ЛФ ПНИПУ по внеучебной воспитательной работе на май 2023 года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214554"/>
            <a:ext cx="8183880" cy="41879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grigoreva\Desktop\ВВР МАЙ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285860"/>
            <a:ext cx="3632941" cy="5000636"/>
          </a:xfrm>
          <a:prstGeom prst="rect">
            <a:avLst/>
          </a:prstGeom>
          <a:noFill/>
        </p:spPr>
      </p:pic>
      <p:pic>
        <p:nvPicPr>
          <p:cNvPr id="1027" name="Picture 3" descr="C:\Users\grigoreva\Desktop\ВВР МАЙ2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285860"/>
            <a:ext cx="3714776" cy="50931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714356"/>
            <a:ext cx="7643866" cy="571504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Классным руководителям и кураторам академических групп ЛФ ПНИПУ рекомендовано: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183880" cy="4187952"/>
          </a:xfrm>
        </p:spPr>
        <p:txBody>
          <a:bodyPr>
            <a:normAutofit lnSpcReduction="10000"/>
          </a:bodyPr>
          <a:lstStyle/>
          <a:p>
            <a:r>
              <a:rPr lang="ru-RU" sz="1800" dirty="0"/>
              <a:t>В период с 2 мая по 5 мая 2023 года провести в своих группах классные часы, посвящённые Дню Победы</a:t>
            </a:r>
          </a:p>
          <a:p>
            <a:endParaRPr lang="ru-RU" sz="1800" dirty="0"/>
          </a:p>
          <a:p>
            <a:r>
              <a:rPr lang="en-US" sz="1800" dirty="0">
                <a:hlinkClick r:id="rId2"/>
              </a:rPr>
              <a:t>https://www.uchportal.ru/den_pobedy</a:t>
            </a:r>
            <a:r>
              <a:rPr lang="ru-RU" sz="1800" dirty="0"/>
              <a:t> - данный сайт для учителей </a:t>
            </a:r>
            <a:r>
              <a:rPr lang="ru-RU" sz="1800" dirty="0" smtClean="0"/>
              <a:t>поможет </a:t>
            </a:r>
            <a:r>
              <a:rPr lang="ru-RU" sz="1800" dirty="0"/>
              <a:t>найти множество сценариев, фильмов и презентаций для проведения классных часов</a:t>
            </a:r>
          </a:p>
          <a:p>
            <a:endParaRPr lang="ru-RU" sz="1800" dirty="0"/>
          </a:p>
          <a:p>
            <a:r>
              <a:rPr lang="ru-RU" sz="1800" dirty="0"/>
              <a:t>Также </a:t>
            </a:r>
            <a:r>
              <a:rPr lang="ru-RU" sz="1800" dirty="0" smtClean="0"/>
              <a:t>предложено</a:t>
            </a:r>
            <a:r>
              <a:rPr lang="ru-RU" sz="1800" dirty="0" smtClean="0"/>
              <a:t> воспользоваться </a:t>
            </a:r>
            <a:r>
              <a:rPr lang="ru-RU" sz="1800" dirty="0"/>
              <a:t>любыми собственными наработками:</a:t>
            </a:r>
          </a:p>
          <a:p>
            <a:endParaRPr lang="ru-RU" sz="1800" dirty="0"/>
          </a:p>
          <a:p>
            <a:r>
              <a:rPr lang="ru-RU" sz="1800" dirty="0"/>
              <a:t>Например – рассказать о своих прадедушках и прабабушках, прошедших Великую Отечественную Войну или работающих в тылу, и попросить студентов своих групп подготовить рассказы (с презентациями и фотографиями) о своих Героях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Выставка ко Дню Победы в библиотеке ЛФ ПНИПУ</a:t>
            </a:r>
            <a:br>
              <a:rPr lang="ru-RU" sz="2000" dirty="0"/>
            </a:br>
            <a:r>
              <a:rPr lang="ru-RU" sz="2000" dirty="0"/>
              <a:t>«Всё для фронта, всё для Победы»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4929222" cy="4572032"/>
          </a:xfrm>
        </p:spPr>
        <p:txBody>
          <a:bodyPr>
            <a:normAutofit lnSpcReduction="10000"/>
          </a:bodyPr>
          <a:lstStyle/>
          <a:p>
            <a:r>
              <a:rPr lang="ru-RU" sz="1800" dirty="0"/>
              <a:t>Ежегодно наша библиотека проводит выставку, посвящённую Героям Великой Отечественной Войны</a:t>
            </a:r>
          </a:p>
          <a:p>
            <a:endParaRPr lang="ru-RU" sz="1800" dirty="0"/>
          </a:p>
          <a:p>
            <a:r>
              <a:rPr lang="ru-RU" sz="1800" dirty="0"/>
              <a:t>Студенты, преподаватели и сотрудники могут принять участие, поделиться со всеми историями своих Героев – для этого необходимо принести фотографии прадедушек или прабабушек, рассказы о них</a:t>
            </a:r>
          </a:p>
          <a:p>
            <a:pPr>
              <a:buNone/>
            </a:pPr>
            <a:r>
              <a:rPr lang="ru-RU" sz="1800" dirty="0"/>
              <a:t> </a:t>
            </a:r>
          </a:p>
          <a:p>
            <a:r>
              <a:rPr lang="ru-RU" sz="1800" dirty="0"/>
              <a:t>Информацию собирает зав. ОНБ </a:t>
            </a:r>
            <a:r>
              <a:rPr lang="ru-RU" sz="1800" dirty="0" err="1"/>
              <a:t>Стругова</a:t>
            </a:r>
            <a:r>
              <a:rPr lang="ru-RU" sz="1800" dirty="0"/>
              <a:t> Людмила Александровна до 3 мая 2023 года</a:t>
            </a:r>
          </a:p>
          <a:p>
            <a:endParaRPr lang="ru-RU" sz="1800" dirty="0"/>
          </a:p>
        </p:txBody>
      </p:sp>
      <p:pic>
        <p:nvPicPr>
          <p:cNvPr id="4098" name="Picture 2" descr="C:\Users\grigoreva\Desktop\iWfFg5N1pT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571612"/>
            <a:ext cx="3107535" cy="4143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3997642" cy="5541854"/>
          </a:xfrm>
        </p:spPr>
        <p:txBody>
          <a:bodyPr>
            <a:normAutofit/>
          </a:bodyPr>
          <a:lstStyle/>
          <a:p>
            <a:r>
              <a:rPr lang="ru-RU" sz="2000" dirty="0"/>
              <a:t>Есть прекрасная возможность провести урок для студентов с участием профессиональных экскурсоводов </a:t>
            </a:r>
            <a:r>
              <a:rPr lang="ru-RU" sz="2000" dirty="0" smtClean="0"/>
              <a:t>Лысьвенского</a:t>
            </a:r>
            <a:r>
              <a:rPr lang="ru-RU" sz="2000" dirty="0" smtClean="0"/>
              <a:t> </a:t>
            </a:r>
            <a:r>
              <a:rPr lang="ru-RU" sz="2000" dirty="0"/>
              <a:t>Музея!</a:t>
            </a:r>
          </a:p>
          <a:p>
            <a:r>
              <a:rPr lang="en-US" sz="2000" dirty="0">
                <a:hlinkClick r:id="rId2"/>
              </a:rPr>
              <a:t>https://vmuzey.com/event/lysva-gorod-trudovoy-doblesti</a:t>
            </a:r>
            <a:endParaRPr lang="ru-RU" sz="2000" dirty="0"/>
          </a:p>
          <a:p>
            <a:endParaRPr lang="ru-RU" sz="2000" dirty="0"/>
          </a:p>
        </p:txBody>
      </p:sp>
      <p:pic>
        <p:nvPicPr>
          <p:cNvPr id="3074" name="Picture 2" descr="C:\Users\grigoreva\Desktop\5S2QgYfHfh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500042"/>
            <a:ext cx="3840719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В Лысьвенском Музее объявлена неделя ТРУДОВОЙ ДОБЛЕСТИ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15370" cy="4786346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dirty="0"/>
              <a:t>Когда на фронте разрывались снаряды, в госпиталях врачи спасали жизни раненым солдатам, в маленьком заводском городе на Урале жаром дышали мартеновские печи, стучали прессы, из под фрезы токарного станка падала металлическая стружка. Город жил и трудился ради Победы. На заводе №700 делали заготовки снарядов разного калибра, для солдатского быта производили котелки и кружки и единственными во всей огромной стране производили солдатскую каску. Пулестойкую, удобную и легкую, спасающую жизнь - лучшую каску.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Экскурсии - погружение в трудную и трудовую жизнь Лысьвы в годы Великой Отечественной войны.</a:t>
            </a:r>
          </a:p>
          <a:p>
            <a:endParaRPr lang="ru-RU" dirty="0"/>
          </a:p>
          <a:p>
            <a:r>
              <a:rPr lang="ru-RU" dirty="0"/>
              <a:t>Экскурсии на выбор: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b="1" i="1" dirty="0"/>
              <a:t>Музей каски</a:t>
            </a:r>
            <a:br>
              <a:rPr lang="ru-RU" b="1" i="1" dirty="0"/>
            </a:br>
            <a:r>
              <a:rPr lang="ru-RU" b="1" i="1" dirty="0"/>
              <a:t>Лысьва - ГОРОД ТРУДОВОЙ ДОБЛЕСТИ</a:t>
            </a:r>
            <a:br>
              <a:rPr lang="ru-RU" b="1" i="1" dirty="0"/>
            </a:br>
            <a:r>
              <a:rPr lang="ru-RU" b="1" i="1" dirty="0"/>
              <a:t>СВЯЩЕННЫЙ ОГОНЬ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/>
              <a:t>Продолжительность – 45 минут</a:t>
            </a:r>
            <a:br>
              <a:rPr lang="ru-RU" dirty="0"/>
            </a:br>
            <a:r>
              <a:rPr lang="ru-RU" dirty="0"/>
              <a:t>100 </a:t>
            </a:r>
            <a:r>
              <a:rPr lang="ru-RU" dirty="0" err="1"/>
              <a:t>руб</a:t>
            </a:r>
            <a:r>
              <a:rPr lang="ru-RU" dirty="0"/>
              <a:t>/чел</a:t>
            </a:r>
            <a:br>
              <a:rPr lang="ru-RU" dirty="0"/>
            </a:br>
            <a:r>
              <a:rPr lang="ru-RU" dirty="0"/>
              <a:t>Возможна оплата по Пушкинской карте</a:t>
            </a:r>
          </a:p>
          <a:p>
            <a:r>
              <a:rPr lang="ru-RU" i="1" dirty="0"/>
              <a:t>Формат рассчитан для организованных групп.</a:t>
            </a:r>
            <a:br>
              <a:rPr lang="ru-RU" i="1" dirty="0"/>
            </a:br>
            <a:r>
              <a:rPr lang="ru-RU" i="1" dirty="0"/>
              <a:t>Обязательна предварительная запись по тел: +7 (34249) 3-00-65.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428604"/>
            <a:ext cx="7469500" cy="622956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ЭШЕЛОН ПОБЕДЫ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142984"/>
            <a:ext cx="4429156" cy="478634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sz="1800" dirty="0"/>
              <a:t>1 мая в Лысьвенский округ прибудет "Эшелон Победы"</a:t>
            </a:r>
            <a:br>
              <a:rPr lang="ru-RU" sz="1800" dirty="0"/>
            </a:br>
            <a:endParaRPr lang="ru-RU" sz="1800" dirty="0"/>
          </a:p>
          <a:p>
            <a:pPr algn="just"/>
            <a:r>
              <a:rPr lang="ru-RU" sz="1800" dirty="0"/>
              <a:t>Филиал ОАО "РЖД" Свердловская железная дорога при поддержке администрации Лысьвенского округа реализует проект исторической реконструкции "Эшелон Победы"</a:t>
            </a:r>
            <a:br>
              <a:rPr lang="ru-RU" sz="1800" dirty="0"/>
            </a:br>
            <a:endParaRPr lang="ru-RU" sz="1800" dirty="0"/>
          </a:p>
          <a:p>
            <a:pPr algn="just"/>
            <a:r>
              <a:rPr lang="ru-RU" sz="1800" dirty="0"/>
              <a:t>На станцию Лысьва "Эшелон Победы" прибудет 1 мая в 11:00 , стоянка составит 2 часа 30 минут</a:t>
            </a:r>
            <a:br>
              <a:rPr lang="ru-RU" sz="1800" dirty="0"/>
            </a:br>
            <a:endParaRPr lang="ru-RU" sz="1800" dirty="0"/>
          </a:p>
          <a:p>
            <a:pPr algn="just"/>
            <a:r>
              <a:rPr lang="ru-RU" sz="1800" dirty="0"/>
              <a:t>Проект является частью торжественных мероприятий, посвященных 78-ой годовщине Победы в Великой Отечественной войне. В составе поезда паровоз, вагоны-экспозиции, оформленные в стилистике военных лет, а также платформы с образцами военной техники</a:t>
            </a:r>
          </a:p>
        </p:txBody>
      </p:sp>
      <p:pic>
        <p:nvPicPr>
          <p:cNvPr id="5122" name="Picture 2" descr="C:\Users\grigoreva\Desktop\PHaISo-gM_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571612"/>
            <a:ext cx="3476630" cy="34766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642918"/>
            <a:ext cx="6929486" cy="642942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5 мая – Траурное Возложение у Мемориала Славы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4286280" cy="4429156"/>
          </a:xfrm>
        </p:spPr>
        <p:txBody>
          <a:bodyPr>
            <a:normAutofit/>
          </a:bodyPr>
          <a:lstStyle/>
          <a:p>
            <a:r>
              <a:rPr lang="ru-RU" sz="2400" dirty="0"/>
              <a:t>5 мая в 14.00 состоится Траурное Возложение венков у Мемориала Славы</a:t>
            </a:r>
          </a:p>
          <a:p>
            <a:pPr>
              <a:buNone/>
            </a:pPr>
            <a:endParaRPr lang="ru-RU" sz="2400" dirty="0"/>
          </a:p>
          <a:p>
            <a:r>
              <a:rPr lang="ru-RU" sz="2400" dirty="0"/>
              <a:t>Приглашаем всех принять участие и почтить память!</a:t>
            </a:r>
          </a:p>
          <a:p>
            <a:endParaRPr lang="ru-RU" sz="2400" dirty="0"/>
          </a:p>
          <a:p>
            <a:pPr>
              <a:buNone/>
            </a:pPr>
            <a:endParaRPr lang="ru-RU" sz="2400" dirty="0"/>
          </a:p>
        </p:txBody>
      </p:sp>
      <p:pic>
        <p:nvPicPr>
          <p:cNvPr id="6146" name="Picture 2" descr="C:\Users\grigoreva\Desktop\UBD0JIqaUA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3" y="1571612"/>
            <a:ext cx="3616794" cy="1749058"/>
          </a:xfrm>
          <a:prstGeom prst="rect">
            <a:avLst/>
          </a:prstGeom>
          <a:noFill/>
        </p:spPr>
      </p:pic>
      <p:pic>
        <p:nvPicPr>
          <p:cNvPr id="6147" name="Picture 3" descr="C:\Users\grigoreva\Desktop\Bzm-NfKQkU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643314"/>
            <a:ext cx="3643338" cy="17618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95</TotalTime>
  <Words>416</Words>
  <Application>Microsoft Office PowerPoint</Application>
  <PresentationFormat>Экран (4:3)</PresentationFormat>
  <Paragraphs>54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Организация мероприятий, посвящённых Дню Победы, для академических групп ЛФ ПНИПУ </vt:lpstr>
      <vt:lpstr>Поздравляем всех с праздником, с Днём Победы!!!!</vt:lpstr>
      <vt:lpstr>Утверждённый план ЛФ ПНИПУ по внеучебной воспитательной работе на май 2023 года</vt:lpstr>
      <vt:lpstr>Классным руководителям и кураторам академических групп ЛФ ПНИПУ рекомендовано:</vt:lpstr>
      <vt:lpstr>Выставка ко Дню Победы в библиотеке ЛФ ПНИПУ «Всё для фронта, всё для Победы»</vt:lpstr>
      <vt:lpstr>Слайд 6</vt:lpstr>
      <vt:lpstr>В Лысьвенском Музее объявлена неделя ТРУДОВОЙ ДОБЛЕСТИ</vt:lpstr>
      <vt:lpstr>ЭШЕЛОН ПОБЕДЫ</vt:lpstr>
      <vt:lpstr>5 мая – Траурное Возложение у Мемориала Славы</vt:lpstr>
      <vt:lpstr>ПАРАД ПОБЕДЫ</vt:lpstr>
      <vt:lpstr>«Самый интересный классный час»</vt:lpstr>
      <vt:lpstr>Спасибо за внимание! Успехов!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мероприятий для учебных групп, посвящённых Дню Победы</dc:title>
  <dc:creator>Григорьева Анна Олеговна</dc:creator>
  <cp:lastModifiedBy>grigoreva</cp:lastModifiedBy>
  <cp:revision>13</cp:revision>
  <dcterms:created xsi:type="dcterms:W3CDTF">2023-04-27T03:35:17Z</dcterms:created>
  <dcterms:modified xsi:type="dcterms:W3CDTF">2023-05-02T08:54:32Z</dcterms:modified>
</cp:coreProperties>
</file>